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672113A-97E1-53A1-F676-10E2C5E1BE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1C8C391-D76B-73C0-39A0-C76D76AB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ED506EA-8BA7-E8FD-B033-191E9F123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6EA6-AA44-415A-BEF2-9BED966D55D3}" type="datetimeFigureOut">
              <a:rPr lang="zh-TW" altLang="en-US" smtClean="0"/>
              <a:t>2025/5/1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D65873F-FAFE-6306-9B7D-9C9135707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6E93297-886C-EFE2-FAFB-292F7338B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3A6C-8A1A-4BB3-B78C-E6B9FAB267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6983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081E1C0-50B3-A7A1-1AF5-8E0BDA448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3180717-82B8-7F3A-2FC2-5A930AF32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DE2B047-18AC-7168-2B6E-352EC7669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6EA6-AA44-415A-BEF2-9BED966D55D3}" type="datetimeFigureOut">
              <a:rPr lang="zh-TW" altLang="en-US" smtClean="0"/>
              <a:t>2025/5/1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2206A15-C7EE-B818-CCEF-30D8B5CED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0C68112-8ECE-1711-5AFC-D8B64738F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3A6C-8A1A-4BB3-B78C-E6B9FAB267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6257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A0898ED-3C0E-79EF-1A8B-6A4829B49D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CDBA713-AB43-FE22-5209-86A9C62289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AF8E916-6986-7FD9-F1DC-7D918FC01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6EA6-AA44-415A-BEF2-9BED966D55D3}" type="datetimeFigureOut">
              <a:rPr lang="zh-TW" altLang="en-US" smtClean="0"/>
              <a:t>2025/5/1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C9686C4-1E00-89A6-D205-D38C25980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B8AE9FD-F5F5-42F7-B73B-F9CBDB1DC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3A6C-8A1A-4BB3-B78C-E6B9FAB267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8652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8A5030-CD12-B011-16F7-5E7DD06A5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8F4CEE0-22DF-730E-D736-D947950EF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9874F73-6B8C-C89E-C17A-5E27CA17E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6EA6-AA44-415A-BEF2-9BED966D55D3}" type="datetimeFigureOut">
              <a:rPr lang="zh-TW" altLang="en-US" smtClean="0"/>
              <a:t>2025/5/1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6BEFD09-F85B-34E6-C1D5-1B15FDC35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83F58EF-9BBB-1BDE-65BD-38E098C24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3A6C-8A1A-4BB3-B78C-E6B9FAB267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5339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B799D8-E263-AA5B-E496-1962414D2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D0F05E8-FE5E-835A-C6B6-5F551E779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03060E9-0FED-DBD6-48D0-0FD8BDEE9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6EA6-AA44-415A-BEF2-9BED966D55D3}" type="datetimeFigureOut">
              <a:rPr lang="zh-TW" altLang="en-US" smtClean="0"/>
              <a:t>2025/5/1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EB2184A-3388-52AC-DEAA-894A7B7B7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E124749-3228-7614-E27F-5AF9E826B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3A6C-8A1A-4BB3-B78C-E6B9FAB267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698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3C74D63-FAF2-9D04-56FC-274BFC530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259EC9E-2C4F-77F7-3E04-6BBE3BA2D9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EDA3E0D-6C29-13E5-8D99-62EC0E26C9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B5006A7-C425-46C5-82E2-3F115785F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6EA6-AA44-415A-BEF2-9BED966D55D3}" type="datetimeFigureOut">
              <a:rPr lang="zh-TW" altLang="en-US" smtClean="0"/>
              <a:t>2025/5/1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40F656F-CD0F-5A7D-F819-4AA4D0FD8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DDFC9AD-05EB-1F2A-6043-BCAEA09F9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3A6C-8A1A-4BB3-B78C-E6B9FAB267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3915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C00B2F-635F-B157-D5F0-D716EDEAF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5411286-2F25-011E-9CEE-6CBFA41757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E2C7070-69BD-AF6E-50C7-7FCD1212A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07B5961-1DB8-C42F-4E2A-E9F88E207C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C1E6E6F9-61CF-C4EA-8E07-F2E5B875E1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FC74583C-F9C0-8F0F-9BC3-5ECFB4C50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6EA6-AA44-415A-BEF2-9BED966D55D3}" type="datetimeFigureOut">
              <a:rPr lang="zh-TW" altLang="en-US" smtClean="0"/>
              <a:t>2025/5/1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4C2EC1E-C95D-5772-6BAA-D125252DD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BBE5B9F0-51EF-FC2F-2DCE-A4EBD639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3A6C-8A1A-4BB3-B78C-E6B9FAB267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9036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2C9F924-842D-6EBF-AD32-197310E6A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86CD4C5-FEC6-94AA-B2B9-7205F2D2B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6EA6-AA44-415A-BEF2-9BED966D55D3}" type="datetimeFigureOut">
              <a:rPr lang="zh-TW" altLang="en-US" smtClean="0"/>
              <a:t>2025/5/1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AC467B2-1A17-26BF-2950-B5764C298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DC58AFF-65F1-6B5B-34D1-0CD590991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3A6C-8A1A-4BB3-B78C-E6B9FAB267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413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345204F-343B-BEA6-C761-56B42A26A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6EA6-AA44-415A-BEF2-9BED966D55D3}" type="datetimeFigureOut">
              <a:rPr lang="zh-TW" altLang="en-US" smtClean="0"/>
              <a:t>2025/5/1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EA8BE25B-A681-1C03-3984-E0E9DD12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C468BFA-E430-E0E1-C416-4E0DA378D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3A6C-8A1A-4BB3-B78C-E6B9FAB267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5685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84B4C6-B99B-5090-837A-5CACE9D48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C8EEFD3-9CD4-230C-E707-43D97A671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A1A63E2-B2CD-FB1F-5218-AE67C86E7C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302492E-4A21-0AD5-B846-49A2FA35E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6EA6-AA44-415A-BEF2-9BED966D55D3}" type="datetimeFigureOut">
              <a:rPr lang="zh-TW" altLang="en-US" smtClean="0"/>
              <a:t>2025/5/1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7304F16-E8CB-C95C-EC11-A12ACFD08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5E1849C-3A7B-C48F-4DF6-475FEF845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3A6C-8A1A-4BB3-B78C-E6B9FAB267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3996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91A2A43-FBE0-6985-63F5-FAA66293C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EBD09823-5D0F-4850-0D6E-C7C4D26F06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AD41602-4C65-5C66-0A5C-19C4BA2FAF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DE1894E-5418-2D92-6759-8CAABB66D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6EA6-AA44-415A-BEF2-9BED966D55D3}" type="datetimeFigureOut">
              <a:rPr lang="zh-TW" altLang="en-US" smtClean="0"/>
              <a:t>2025/5/1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E3B5BFC-E84C-10F9-A47D-099A5A61B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F8FAC8E-4890-3965-1A81-1DF630298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3A6C-8A1A-4BB3-B78C-E6B9FAB267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5785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B44BEC8-3958-FDA8-8378-541431D11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BEAAECA-D9B4-E728-4D37-BE1448198E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F894540-5E6C-6F8A-A030-61E93862DD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906EA6-AA44-415A-BEF2-9BED966D55D3}" type="datetimeFigureOut">
              <a:rPr lang="zh-TW" altLang="en-US" smtClean="0"/>
              <a:t>2025/5/1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9CFEDAC-E0BF-5A5E-DDC3-996361A14D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C2B0A5F-A6E7-8850-8597-A8BD3E43A0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233A6C-8A1A-4BB3-B78C-E6B9FAB267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7369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46A3ECB-AE70-86A8-3BD0-BC082D7A57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/>
              <a:t>測試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A8E82FB-B197-73BE-46D1-26CDD54C26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9557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寬螢幕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佈景主題</vt:lpstr>
      <vt:lpstr>測試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珮甄 羅</dc:creator>
  <cp:lastModifiedBy>珮甄 羅</cp:lastModifiedBy>
  <cp:revision>1</cp:revision>
  <dcterms:created xsi:type="dcterms:W3CDTF">2025-05-01T08:45:30Z</dcterms:created>
  <dcterms:modified xsi:type="dcterms:W3CDTF">2025-05-01T08:45:35Z</dcterms:modified>
</cp:coreProperties>
</file>